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04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1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1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9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9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5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3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8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70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48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0FC11-2FA1-4454-86DB-D5BF02B4BF08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32335-9250-48AC-B01B-6F665ABF9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0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39" y="854224"/>
            <a:ext cx="7026922" cy="522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79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2023-03-21T08:46:49Z</dcterms:created>
  <dcterms:modified xsi:type="dcterms:W3CDTF">2023-03-21T08:48:02Z</dcterms:modified>
</cp:coreProperties>
</file>